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Stunning Town House Which Has Been Refurbished To A High Standard Located By Exmouth Marina With Splendid Outlook With Patio Sun Terrace And Garage</a:t>
            </a: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Bright &amp; Spacious High Quality Accommodation • Solid Oak And Bamboo Wood Flooring And</a:t>
            </a:r>
            <a:r>
              <a:rPr lang="en-GB" sz="1200" dirty="0">
                <a:solidFill>
                  <a:srgbClr val="000000"/>
                </a:solidFill>
                <a:latin typeface="Helvetica" panose="020B0604020202020204" pitchFamily="34" charset="0"/>
                <a:ea typeface="Times New Roman" panose="02020603050405020304" pitchFamily="18" charset="0"/>
                <a:cs typeface="HelveticaNeueLT-Roman"/>
              </a:rPr>
              <a:t> Modern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Newly Fitted Carpets • Four Bedrooms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Modern Ground Floor Shower Room &amp; </a:t>
            </a:r>
            <a:r>
              <a:rPr lang="en-GB" sz="1200" dirty="0">
                <a:solidFill>
                  <a:srgbClr val="000000"/>
                </a:solidFill>
                <a:latin typeface="Helvetica" panose="020B0604020202020204" pitchFamily="34" charset="0"/>
                <a:ea typeface="Times New Roman" panose="02020603050405020304" pitchFamily="18" charset="0"/>
                <a:cs typeface="HelveticaNeueLT-Roman"/>
              </a:rPr>
              <a:t>Second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Floor En-Suite Bathroom/Shower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Quality Kitchen/Dining Room • </a:t>
            </a:r>
            <a:r>
              <a:rPr lang="en-GB" sz="1200" dirty="0">
                <a:solidFill>
                  <a:srgbClr val="000000"/>
                </a:solidFill>
                <a:latin typeface="Helvetica" panose="020B0604020202020204" pitchFamily="34" charset="0"/>
                <a:ea typeface="Times New Roman" panose="02020603050405020304" pitchFamily="18" charset="0"/>
                <a:cs typeface="HelveticaNeueLT-Roman"/>
              </a:rPr>
              <a:t>Gas Central Heating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Modern</a:t>
            </a:r>
            <a:r>
              <a:rPr lang="en-GB" sz="1200" dirty="0">
                <a:solidFill>
                  <a:srgbClr val="000000"/>
                </a:solidFill>
                <a:latin typeface="Helvetica" panose="020B0604020202020204" pitchFamily="34" charset="0"/>
                <a:ea typeface="Times New Roman" panose="02020603050405020304" pitchFamily="18" charset="0"/>
                <a:cs typeface="HelveticaNeueLT-Roman"/>
              </a:rPr>
              <a:t> uPVC Double Glazed Windows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Viewing Strongly Recommended • </a:t>
            </a:r>
            <a:endParaRPr lang="en-GB" sz="1200" dirty="0">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625,000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9 Sharps Court, Exmouth, EX8 1DT</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97E26D78-272C-838C-2537-562BB21C1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379" y="2620710"/>
            <a:ext cx="6360722" cy="4439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0DCE33-B379-516A-CFFD-7E554F469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68" y="538628"/>
            <a:ext cx="3185611" cy="24652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737D20-429D-DCC0-D5F0-9699EB44C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6313" y="538629"/>
            <a:ext cx="3200647" cy="2465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CCB05A-A9EF-6B74-A6E5-7A1CDC709D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468" y="3145976"/>
            <a:ext cx="3185611" cy="21848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2331E66-7E6D-97EB-F5F7-63245D72CC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489" y="3144051"/>
            <a:ext cx="3199471" cy="21848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92123DB-7CF0-4F71-81F6-63F5DBB5F8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468" y="5494140"/>
            <a:ext cx="3185611" cy="21340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94A15C1-1EBF-7856-A94C-97227A092D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6313" y="5494141"/>
            <a:ext cx="3185611" cy="21340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1089A0D-A32C-AAAA-47C2-2C485B744D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2155" y="7882512"/>
            <a:ext cx="2754330" cy="168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002738"/>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9 Sharps Court, Exmouth, EX8 1DT</a:t>
            </a: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400" dirty="0">
              <a:solidFill>
                <a:srgbClr val="333333"/>
              </a:solidFill>
              <a:latin typeface="Helvetica" panose="020B0604020202020204" pitchFamily="34" charset="0"/>
              <a:cs typeface="Helvetica" panose="020B0604020202020204" pitchFamily="34" charset="0"/>
            </a:endParaRPr>
          </a:p>
          <a:p>
            <a:r>
              <a:rPr lang="en-GB" sz="1100" dirty="0">
                <a:latin typeface="Helvetica" panose="020B0604020202020204" pitchFamily="34" charset="0"/>
                <a:cs typeface="Helvetica" panose="020B0604020202020204" pitchFamily="34" charset="0"/>
              </a:rPr>
              <a:t> A fine example of a townhouse that has views towards Exmouth Marina and is within walking distance of Exmouth beach and the town centre. The property recently has undergone a programme of refurbishment and offers stunning and well-planned accommodation comprising four good size bedrooms including main bedroom with stylish and spacious </a:t>
            </a:r>
            <a:r>
              <a:rPr lang="en-GB" sz="1100" dirty="0" err="1">
                <a:latin typeface="Helvetica" panose="020B0604020202020204" pitchFamily="34" charset="0"/>
                <a:cs typeface="Helvetica" panose="020B0604020202020204" pitchFamily="34" charset="0"/>
              </a:rPr>
              <a:t>en</a:t>
            </a:r>
            <a:r>
              <a:rPr lang="en-GB" sz="1100" dirty="0">
                <a:latin typeface="Helvetica" panose="020B0604020202020204" pitchFamily="34" charset="0"/>
                <a:cs typeface="Helvetica" panose="020B0604020202020204" pitchFamily="34" charset="0"/>
              </a:rPr>
              <a:t>-suite and a ground floor bedroom with access to a shower room and utility. The open plan living space offers a high quality premium 'Linen' German kitchen/dining room and a spacious living room with slide and glide doors leading to a sunny rear garden comprising of a large private patio and sun terrace, with views towards the marina to the rear of the property with integral storage beneath.</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THE ACCOMMODATION COMPRISES:</a:t>
            </a:r>
            <a:endParaRPr lang="en-GB" sz="1100" dirty="0">
              <a:latin typeface="Helvetica" panose="020B0604020202020204" pitchFamily="34" charset="0"/>
              <a:cs typeface="Helvetica" panose="020B0604020202020204" pitchFamily="34" charset="0"/>
            </a:endParaRPr>
          </a:p>
          <a:p>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ENTRANCE HALL: </a:t>
            </a:r>
            <a:r>
              <a:rPr lang="en-GB" sz="1100" dirty="0" err="1">
                <a:latin typeface="Helvetica" panose="020B0604020202020204" pitchFamily="34" charset="0"/>
                <a:cs typeface="Helvetica" panose="020B0604020202020204" pitchFamily="34" charset="0"/>
              </a:rPr>
              <a:t>Horman</a:t>
            </a:r>
            <a:r>
              <a:rPr lang="en-GB" sz="1100" dirty="0">
                <a:latin typeface="Helvetica" panose="020B0604020202020204" pitchFamily="34" charset="0"/>
                <a:cs typeface="Helvetica" panose="020B0604020202020204" pitchFamily="34" charset="0"/>
              </a:rPr>
              <a:t> Steel front door; understairs cupboard; hard wood oak flooring; stylish upright radiator:  stairs to first floor landing.</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FOUR:</a:t>
            </a:r>
            <a:r>
              <a:rPr lang="en-GB" sz="1100" dirty="0">
                <a:latin typeface="Helvetica" panose="020B0604020202020204" pitchFamily="34" charset="0"/>
                <a:cs typeface="Helvetica" panose="020B0604020202020204" pitchFamily="34" charset="0"/>
              </a:rPr>
              <a:t> 2.84m x 2.9m (9'4" x 9'6") uPVC double glazed window to rear aspect; radiator; electric underfloor heating.</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SHOWER/UTILITY ROOM: </a:t>
            </a:r>
            <a:r>
              <a:rPr lang="en-GB" sz="1100" dirty="0">
                <a:latin typeface="Helvetica" panose="020B0604020202020204" pitchFamily="34" charset="0"/>
                <a:cs typeface="Helvetica" panose="020B0604020202020204" pitchFamily="34" charset="0"/>
              </a:rPr>
              <a:t>2.92m x 2.84m (9'7" x 9'4") A newly fitted suite with uPVC double glazed frosted window to rear aspect; walk-in shower cubicle; low level toilet; vanity wash hand basin; utility area with plumbing for a washing machine; tumble dryer space; electric underfloor heating.</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FIRST FLOOR LANDING: </a:t>
            </a:r>
            <a:r>
              <a:rPr lang="en-GB" sz="1100" dirty="0">
                <a:latin typeface="Helvetica" panose="020B0604020202020204" pitchFamily="34" charset="0"/>
                <a:cs typeface="Helvetica" panose="020B0604020202020204" pitchFamily="34" charset="0"/>
              </a:rPr>
              <a:t>Stairs with glass and oak balustrade leading from hallway to kitchen/dining room and living room.</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KITCHEN/DINING ROOM: </a:t>
            </a:r>
            <a:r>
              <a:rPr lang="en-GB" sz="1100" dirty="0">
                <a:latin typeface="Helvetica" panose="020B0604020202020204" pitchFamily="34" charset="0"/>
                <a:cs typeface="Helvetica" panose="020B0604020202020204" pitchFamily="34" charset="0"/>
              </a:rPr>
              <a:t>4.95m x 4.06m (16'3" x 13'4") A stunning premium 'Linen' German kitchen with Neff induction hob with integrated ventilating system  oven and microwave : Siemens integrated dishwasher; progress integrated fridge and freezer; horizon stone (Calcutta Light) worktop surfaces; wall mounted ‘Ideal’ boiler: solid bamboo flooring: uPVC double glazed window to front aspect.</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DINING AREA: </a:t>
            </a:r>
            <a:r>
              <a:rPr lang="en-GB" sz="1100" dirty="0">
                <a:latin typeface="Helvetica" panose="020B0604020202020204" pitchFamily="34" charset="0"/>
                <a:cs typeface="Helvetica" panose="020B0604020202020204" pitchFamily="34" charset="0"/>
              </a:rPr>
              <a:t>Double glazed window to front aspect; stylish upright radiator.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LOUNGE:</a:t>
            </a:r>
            <a:r>
              <a:rPr lang="en-GB" sz="1100" dirty="0">
                <a:latin typeface="Helvetica" panose="020B0604020202020204" pitchFamily="34" charset="0"/>
                <a:cs typeface="Helvetica" panose="020B0604020202020204" pitchFamily="34" charset="0"/>
              </a:rPr>
              <a:t> 4.93m x 3.73m (16'2" x 12'3") Slide and glide double glazed doors and windows with opening onto sun terrace with views to the Marina; LED ceiling spotlighting; stylish upright radiator; solid Bamboo flooring.</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FIRST FLOOR LANDING: </a:t>
            </a:r>
            <a:r>
              <a:rPr lang="en-GB" sz="1100" dirty="0">
                <a:latin typeface="Helvetica" panose="020B0604020202020204" pitchFamily="34" charset="0"/>
                <a:cs typeface="Helvetica" panose="020B0604020202020204" pitchFamily="34" charset="0"/>
              </a:rPr>
              <a:t>Stairs leading to </a:t>
            </a:r>
            <a:r>
              <a:rPr lang="en-GB" sz="1100" b="1" dirty="0">
                <a:latin typeface="Helvetica" panose="020B0604020202020204" pitchFamily="34" charset="0"/>
                <a:cs typeface="Helvetica" panose="020B0604020202020204" pitchFamily="34" charset="0"/>
              </a:rPr>
              <a:t>SECOND FLOOR.</a:t>
            </a: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2</a:t>
            </a:r>
            <a:r>
              <a:rPr lang="en-GB" sz="1100" b="1" baseline="30000" dirty="0">
                <a:latin typeface="Helvetica" panose="020B0604020202020204" pitchFamily="34" charset="0"/>
                <a:cs typeface="Helvetica" panose="020B0604020202020204" pitchFamily="34" charset="0"/>
              </a:rPr>
              <a:t>ND</a:t>
            </a:r>
            <a:r>
              <a:rPr lang="en-GB" sz="1100" b="1" dirty="0">
                <a:latin typeface="Helvetica" panose="020B0604020202020204" pitchFamily="34" charset="0"/>
                <a:cs typeface="Helvetica" panose="020B0604020202020204" pitchFamily="34" charset="0"/>
              </a:rPr>
              <a:t> FLOOR LANDING: </a:t>
            </a:r>
            <a:r>
              <a:rPr lang="en-GB" sz="1100" dirty="0">
                <a:latin typeface="Helvetica" panose="020B0604020202020204" pitchFamily="34" charset="0"/>
                <a:cs typeface="Helvetica" panose="020B0604020202020204" pitchFamily="34" charset="0"/>
              </a:rPr>
              <a:t>Doors leading to: Loft hatch with integrated ladder to boarded insulated loft.</a:t>
            </a:r>
            <a:endParaRPr lang="en-GB" sz="1100" b="1" dirty="0">
              <a:latin typeface="Helvetica" panose="020B0604020202020204" pitchFamily="34" charset="0"/>
              <a:cs typeface="Helvetica" panose="020B0604020202020204" pitchFamily="34" charset="0"/>
            </a:endParaRPr>
          </a:p>
          <a:p>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ONE:</a:t>
            </a:r>
            <a:r>
              <a:rPr lang="en-GB" sz="1100" dirty="0">
                <a:latin typeface="Helvetica" panose="020B0604020202020204" pitchFamily="34" charset="0"/>
                <a:cs typeface="Helvetica" panose="020B0604020202020204" pitchFamily="34" charset="0"/>
              </a:rPr>
              <a:t> 4.27m x 2.9m (14'0" x 9'6") Two double glazed windows to rear aspect; built-in wardrobe with mirror sliding doors; wall mounted radiator; bamboo flooring.</a:t>
            </a:r>
          </a:p>
          <a:p>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EN-SUITE BATHROOM/SHOWER ROOM/WC: </a:t>
            </a:r>
            <a:r>
              <a:rPr lang="en-GB" sz="1100" dirty="0">
                <a:latin typeface="Helvetica" panose="020B0604020202020204" pitchFamily="34" charset="0"/>
                <a:cs typeface="Helvetica" panose="020B0604020202020204" pitchFamily="34" charset="0"/>
              </a:rPr>
              <a:t>Beautifully re-modelled with free standing bath and floor mounted chrome taps with shower attachment; vanity wash hand basin; walk-in shower cubicle with fixed and detachable shower head hoses; WC with push button flush; chrome heated towel rail; recess ceiling LED spotlighting; extractor fan; fully tiled walls.</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TWO:</a:t>
            </a:r>
            <a:r>
              <a:rPr lang="en-GB" sz="1100" dirty="0">
                <a:latin typeface="Helvetica" panose="020B0604020202020204" pitchFamily="34" charset="0"/>
                <a:cs typeface="Helvetica" panose="020B0604020202020204" pitchFamily="34" charset="0"/>
              </a:rPr>
              <a:t> 2.97m x 2.77m (9'9" x 9'1") uPVC double glazed window to front aspect; radiator; bamboo flooring; LED ceiling spotlighting. </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THREE: </a:t>
            </a:r>
            <a:r>
              <a:rPr lang="en-GB" sz="1100" dirty="0">
                <a:latin typeface="Helvetica" panose="020B0604020202020204" pitchFamily="34" charset="0"/>
                <a:cs typeface="Helvetica" panose="020B0604020202020204" pitchFamily="34" charset="0"/>
              </a:rPr>
              <a:t>2.26m x 2.13m (7'5" x 7'0") uPVC double glazed window to front aspect; radiator; LED ceiling spotlighting; bamboo flooring.</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741128"/>
          </a:xfrm>
          <a:prstGeom prst="rect">
            <a:avLst/>
          </a:prstGeom>
          <a:noFill/>
        </p:spPr>
        <p:txBody>
          <a:bodyPr wrap="square" rtlCol="0">
            <a:spAutoFit/>
          </a:bodyPr>
          <a:lstStyle/>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A small sun terrace/patio area with steps leading down to private enclosed patio seating area with wonderful views of Exmouth Marina, outside tap and power.</a:t>
            </a:r>
            <a:br>
              <a:rPr lang="en-GB" sz="1100" dirty="0">
                <a:latin typeface="Helvetica" panose="020B0604020202020204" pitchFamily="34" charset="0"/>
                <a:cs typeface="Helvetica" panose="020B0604020202020204" pitchFamily="34" charset="0"/>
              </a:rPr>
            </a:br>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NTEGRAL STORAGE BENEATH PATIO: </a:t>
            </a:r>
            <a:r>
              <a:rPr lang="en-GB" sz="1100" dirty="0">
                <a:latin typeface="Helvetica" panose="020B0604020202020204" pitchFamily="34" charset="0"/>
                <a:cs typeface="Helvetica" panose="020B0604020202020204" pitchFamily="34" charset="0"/>
              </a:rPr>
              <a:t>5.87m x 5m (19'3" x 16'5") Wooden sliding doors; power.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GARAGE: </a:t>
            </a:r>
            <a:r>
              <a:rPr lang="en-GB" sz="1100" dirty="0">
                <a:latin typeface="Helvetica" panose="020B0604020202020204" pitchFamily="34" charset="0"/>
                <a:cs typeface="Helvetica" panose="020B0604020202020204" pitchFamily="34" charset="0"/>
              </a:rPr>
              <a:t>4.98m x 2.79m (16'4" x 9'2") </a:t>
            </a:r>
            <a:r>
              <a:rPr lang="en-GB" sz="1100" dirty="0" err="1">
                <a:latin typeface="Helvetica" panose="020B0604020202020204" pitchFamily="34" charset="0"/>
                <a:cs typeface="Helvetica" panose="020B0604020202020204" pitchFamily="34" charset="0"/>
              </a:rPr>
              <a:t>Securoglide</a:t>
            </a:r>
            <a:r>
              <a:rPr lang="en-GB" sz="1100" dirty="0">
                <a:latin typeface="Helvetica" panose="020B0604020202020204" pitchFamily="34" charset="0"/>
                <a:cs typeface="Helvetica" panose="020B0604020202020204" pitchFamily="34" charset="0"/>
              </a:rPr>
              <a:t> automated garage door; power and light connected; water tap.</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PARKING: </a:t>
            </a:r>
            <a:r>
              <a:rPr lang="en-GB" sz="1100" dirty="0">
                <a:latin typeface="Helvetica" panose="020B0604020202020204" pitchFamily="34" charset="0"/>
                <a:cs typeface="Helvetica" panose="020B0604020202020204" pitchFamily="34" charset="0"/>
              </a:rPr>
              <a:t>Dropped kerb access to driveway with parking for one vehicle.</a:t>
            </a:r>
          </a:p>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100" b="1" dirty="0">
                <a:effectLst/>
                <a:latin typeface="Helvetica" panose="020B0604020202020204" pitchFamily="34" charset="0"/>
                <a:ea typeface="Times New Roman" panose="02020603050405020304" pitchFamily="18" charset="0"/>
                <a:cs typeface="Helvetica-Bold"/>
              </a:rPr>
              <a:t>FLOOR PLAN:</a:t>
            </a: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b="1" dirty="0">
              <a:latin typeface="Helvetica" panose="020B0604020202020204" pitchFamily="34" charset="0"/>
              <a:ea typeface="Times New Roman" panose="02020603050405020304" pitchFamily="18" charset="0"/>
            </a:endParaRPr>
          </a:p>
          <a:p>
            <a:endParaRPr lang="en-GB" sz="1100" b="1" dirty="0">
              <a:effectLst/>
              <a:latin typeface="Helvetica" panose="020B0604020202020204" pitchFamily="34" charset="0"/>
              <a:ea typeface="Times New Roman" panose="02020603050405020304" pitchFamily="18" charset="0"/>
            </a:endParaRPr>
          </a:p>
          <a:p>
            <a:endParaRPr lang="en-GB" sz="11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8C53D08B-E50E-D3B1-6362-400A8176D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360" y="2792378"/>
            <a:ext cx="2804160" cy="704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987</Words>
  <Application>Microsoft Office PowerPoint</Application>
  <PresentationFormat>Custom</PresentationFormat>
  <Paragraphs>69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24</cp:revision>
  <cp:lastPrinted>2024-02-19T15:49:29Z</cp:lastPrinted>
  <dcterms:created xsi:type="dcterms:W3CDTF">2023-03-19T13:39:10Z</dcterms:created>
  <dcterms:modified xsi:type="dcterms:W3CDTF">2024-02-19T15:49:46Z</dcterms:modified>
</cp:coreProperties>
</file>